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bin" ContentType="application/vnd.ms-office.activeX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Override PartName="/ppt/activeX/activeX1.xml" ContentType="application/vnd.ms-office.activeX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Default Extension="fntdata" ContentType="application/x-fontdata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  <p:sldId id="257" r:id="rId3"/>
    <p:sldId id="258" r:id="rId4"/>
  </p:sldIdLst>
  <p:sldSz cx="10160000" cy="11303000"/>
  <p:notesSz cx="6858000" cy="9144000"/>
  <p:embeddedFontLst>
    <p:embeddedFont>
      <p:font typeface="Calibri" pitchFamily="34" charset="0"/>
      <p:regular r:id="rId5"/>
      <p:bold r:id="rId6"/>
      <p:italic r:id="rId7"/>
      <p:boldItalic r:id="rId8"/>
    </p:embeddedFont>
  </p:embeddedFontLst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4.fntdata"/><Relationship Id="rId3" Type="http://schemas.openxmlformats.org/officeDocument/2006/relationships/slide" Target="slides/slide2.xml"/><Relationship Id="rId7" Type="http://schemas.openxmlformats.org/officeDocument/2006/relationships/font" Target="fonts/font3.fntdata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2.fntdata"/><Relationship Id="rId11" Type="http://schemas.openxmlformats.org/officeDocument/2006/relationships/theme" Target="theme/theme1.xml"/><Relationship Id="rId5" Type="http://schemas.openxmlformats.org/officeDocument/2006/relationships/font" Target="fonts/font1.fntdata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activeX/_rels/activeX1.xml.rels><?xml version="1.0" encoding="UTF-8" standalone="yes"?>
<Relationships xmlns="http://schemas.openxmlformats.org/package/2006/relationships"><Relationship Id="rId1" Type="http://schemas.microsoft.com/office/2006/relationships/activeXControlBinary" Target="activeX1.bin"/></Relationships>
</file>

<file path=ppt/activeX/activeX1.xml><?xml version="1.0" encoding="utf-8"?>
<ax:ocx xmlns:ax="http://schemas.microsoft.com/office/2006/activeX" xmlns:r="http://schemas.openxmlformats.org/officeDocument/2006/relationships" ax:classid="{D27CDB6E-AE6D-11CF-96B8-444553540000}" ax:persistence="persistStorage" r:id="rId1"/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762000" y="3511258"/>
            <a:ext cx="8636000" cy="2422819"/>
          </a:xfrm>
        </p:spPr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6405034"/>
            <a:ext cx="7112000" cy="2888544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k-SK" smtClean="0"/>
              <a:t>Kliknite sem a upravte štýl predlohy podnadpisov.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D8E18C-C2FD-4837-A608-3F1A8BDB108A}" type="datetimeFigureOut">
              <a:rPr lang="sk-SK" smtClean="0"/>
              <a:t>28. 4. 2011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521C3-3E2B-4CC9-96AA-C5CD6C3188DB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D8E18C-C2FD-4837-A608-3F1A8BDB108A}" type="datetimeFigureOut">
              <a:rPr lang="sk-SK" smtClean="0"/>
              <a:t>28. 4. 2011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521C3-3E2B-4CC9-96AA-C5CD6C3188DB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/>
          <p:cNvSpPr>
            <a:spLocks noGrp="1"/>
          </p:cNvSpPr>
          <p:nvPr>
            <p:ph type="title" orient="vert"/>
          </p:nvPr>
        </p:nvSpPr>
        <p:spPr>
          <a:xfrm>
            <a:off x="7366000" y="452647"/>
            <a:ext cx="2286000" cy="9644180"/>
          </a:xfrm>
        </p:spPr>
        <p:txBody>
          <a:bodyPr vert="eaVert"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>
          <a:xfrm>
            <a:off x="508001" y="452647"/>
            <a:ext cx="6688667" cy="9644180"/>
          </a:xfrm>
        </p:spPr>
        <p:txBody>
          <a:bodyPr vert="eaVert"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D8E18C-C2FD-4837-A608-3F1A8BDB108A}" type="datetimeFigureOut">
              <a:rPr lang="sk-SK" smtClean="0"/>
              <a:t>28. 4. 2011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521C3-3E2B-4CC9-96AA-C5CD6C3188DB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D8E18C-C2FD-4837-A608-3F1A8BDB108A}" type="datetimeFigureOut">
              <a:rPr lang="sk-SK" smtClean="0"/>
              <a:t>28. 4. 2011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521C3-3E2B-4CC9-96AA-C5CD6C3188DB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02570" y="7263227"/>
            <a:ext cx="8636000" cy="2244901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802570" y="4790695"/>
            <a:ext cx="8636000" cy="247253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D8E18C-C2FD-4837-A608-3F1A8BDB108A}" type="datetimeFigureOut">
              <a:rPr lang="sk-SK" smtClean="0"/>
              <a:t>28. 4. 2011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521C3-3E2B-4CC9-96AA-C5CD6C3188DB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sz="half" idx="1"/>
          </p:nvPr>
        </p:nvSpPr>
        <p:spPr>
          <a:xfrm>
            <a:off x="508000" y="2637369"/>
            <a:ext cx="4487333" cy="745945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5164667" y="2637369"/>
            <a:ext cx="4487333" cy="745945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D8E18C-C2FD-4837-A608-3F1A8BDB108A}" type="datetimeFigureOut">
              <a:rPr lang="sk-SK" smtClean="0"/>
              <a:t>28. 4. 2011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521C3-3E2B-4CC9-96AA-C5CD6C3188DB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508000" y="2530093"/>
            <a:ext cx="4489098" cy="105442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508000" y="3584516"/>
            <a:ext cx="4489098" cy="651230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textu 4"/>
          <p:cNvSpPr>
            <a:spLocks noGrp="1"/>
          </p:cNvSpPr>
          <p:nvPr>
            <p:ph type="body" sz="quarter" idx="3"/>
          </p:nvPr>
        </p:nvSpPr>
        <p:spPr>
          <a:xfrm>
            <a:off x="5161141" y="2530093"/>
            <a:ext cx="4490861" cy="105442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6" name="Zástupný symbol obsahu 5"/>
          <p:cNvSpPr>
            <a:spLocks noGrp="1"/>
          </p:cNvSpPr>
          <p:nvPr>
            <p:ph sz="quarter" idx="4"/>
          </p:nvPr>
        </p:nvSpPr>
        <p:spPr>
          <a:xfrm>
            <a:off x="5161141" y="3584516"/>
            <a:ext cx="4490861" cy="651230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7" name="Zástupný symbol dátum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D8E18C-C2FD-4837-A608-3F1A8BDB108A}" type="datetimeFigureOut">
              <a:rPr lang="sk-SK" smtClean="0"/>
              <a:t>28. 4. 2011</a:t>
            </a:fld>
            <a:endParaRPr lang="sk-SK"/>
          </a:p>
        </p:txBody>
      </p:sp>
      <p:sp>
        <p:nvSpPr>
          <p:cNvPr id="8" name="Zástupný symbol päty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Zástupný symbol čísla snímky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521C3-3E2B-4CC9-96AA-C5CD6C3188DB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dátum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D8E18C-C2FD-4837-A608-3F1A8BDB108A}" type="datetimeFigureOut">
              <a:rPr lang="sk-SK" smtClean="0"/>
              <a:t>28. 4. 2011</a:t>
            </a:fld>
            <a:endParaRPr lang="sk-SK"/>
          </a:p>
        </p:txBody>
      </p:sp>
      <p:sp>
        <p:nvSpPr>
          <p:cNvPr id="4" name="Zástupný symbol päty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Zástupný symbol čísla snímky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521C3-3E2B-4CC9-96AA-C5CD6C3188DB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dátum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D8E18C-C2FD-4837-A608-3F1A8BDB108A}" type="datetimeFigureOut">
              <a:rPr lang="sk-SK" smtClean="0"/>
              <a:t>28. 4. 2011</a:t>
            </a:fld>
            <a:endParaRPr lang="sk-SK"/>
          </a:p>
        </p:txBody>
      </p:sp>
      <p:sp>
        <p:nvSpPr>
          <p:cNvPr id="3" name="Zástupný symbol päty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521C3-3E2B-4CC9-96AA-C5CD6C3188DB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08001" y="450027"/>
            <a:ext cx="3342570" cy="191523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3972278" y="450030"/>
            <a:ext cx="5679722" cy="964679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508001" y="2365260"/>
            <a:ext cx="3342570" cy="773156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D8E18C-C2FD-4837-A608-3F1A8BDB108A}" type="datetimeFigureOut">
              <a:rPr lang="sk-SK" smtClean="0"/>
              <a:t>28. 4. 2011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521C3-3E2B-4CC9-96AA-C5CD6C3188DB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991431" y="7912100"/>
            <a:ext cx="6096000" cy="93406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rázka 2"/>
          <p:cNvSpPr>
            <a:spLocks noGrp="1"/>
          </p:cNvSpPr>
          <p:nvPr>
            <p:ph type="pic" idx="1"/>
          </p:nvPr>
        </p:nvSpPr>
        <p:spPr>
          <a:xfrm>
            <a:off x="1991431" y="1009944"/>
            <a:ext cx="6096000" cy="6781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1991431" y="8846168"/>
            <a:ext cx="6096000" cy="132653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D8E18C-C2FD-4837-A608-3F1A8BDB108A}" type="datetimeFigureOut">
              <a:rPr lang="sk-SK" smtClean="0"/>
              <a:t>28. 4. 2011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521C3-3E2B-4CC9-96AA-C5CD6C3188DB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nadpisu 1"/>
          <p:cNvSpPr>
            <a:spLocks noGrp="1"/>
          </p:cNvSpPr>
          <p:nvPr>
            <p:ph type="title"/>
          </p:nvPr>
        </p:nvSpPr>
        <p:spPr>
          <a:xfrm>
            <a:off x="508000" y="452644"/>
            <a:ext cx="9144000" cy="18838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508000" y="2637369"/>
            <a:ext cx="9144000" cy="745945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2"/>
          </p:nvPr>
        </p:nvSpPr>
        <p:spPr>
          <a:xfrm>
            <a:off x="508001" y="10476209"/>
            <a:ext cx="2370667" cy="60178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D8E18C-C2FD-4837-A608-3F1A8BDB108A}" type="datetimeFigureOut">
              <a:rPr lang="sk-SK" smtClean="0"/>
              <a:t>28. 4. 2011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3"/>
          </p:nvPr>
        </p:nvSpPr>
        <p:spPr>
          <a:xfrm>
            <a:off x="3471335" y="10476209"/>
            <a:ext cx="3217333" cy="60178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4"/>
          </p:nvPr>
        </p:nvSpPr>
        <p:spPr>
          <a:xfrm>
            <a:off x="7281334" y="10476209"/>
            <a:ext cx="2370667" cy="60178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7521C3-3E2B-4CC9-96AA-C5CD6C3188DB}" type="slidenum">
              <a:rPr lang="sk-SK" smtClean="0"/>
              <a:t>‹#›</a:t>
            </a:fld>
            <a:endParaRPr lang="sk-SK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k-S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control" Target="../activeX/activeX1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3.png"/><Relationship Id="rId4" Type="http://schemas.openxmlformats.org/officeDocument/2006/relationships/hyperlink" Target="http://zaostri.sk/index.php?option=com_content&amp;task=view&amp;id=434&amp;Itemid=121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DDA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lokTextu 1"/>
          <p:cNvSpPr txBox="1"/>
          <p:nvPr/>
        </p:nvSpPr>
        <p:spPr>
          <a:xfrm>
            <a:off x="812800" y="1587500"/>
            <a:ext cx="8509000" cy="584775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r>
              <a:rPr lang="sk-SK" sz="1600" b="1" smtClean="0">
                <a:solidFill>
                  <a:srgbClr val="0000FF"/>
                </a:solidFill>
                <a:latin typeface="Papyrus - 22"/>
              </a:rPr>
              <a:t>Ahoj deck</a:t>
            </a:r>
            <a:r>
              <a:rPr lang="sk-SK" sz="1600" b="1" smtClean="0">
                <a:solidFill>
                  <a:srgbClr val="0000FF"/>
                </a:solidFill>
                <a:latin typeface="MS UI Gothic - 22"/>
              </a:rPr>
              <a:t>á</a:t>
            </a:r>
            <a:r>
              <a:rPr lang="sk-SK" sz="1600" b="1" smtClean="0">
                <a:solidFill>
                  <a:srgbClr val="0000FF"/>
                </a:solidFill>
                <a:latin typeface="Papyrus - 22"/>
              </a:rPr>
              <a:t> na t</a:t>
            </a:r>
            <a:r>
              <a:rPr lang="sk-SK" sz="1600" b="1" smtClean="0">
                <a:solidFill>
                  <a:srgbClr val="0000FF"/>
                </a:solidFill>
                <a:latin typeface="MS UI Gothic - 22"/>
              </a:rPr>
              <a:t>ý</a:t>
            </a:r>
            <a:r>
              <a:rPr lang="sk-SK" sz="1600" b="1" smtClean="0">
                <a:solidFill>
                  <a:srgbClr val="0000FF"/>
                </a:solidFill>
                <a:latin typeface="Papyrus - 22"/>
              </a:rPr>
              <a:t>chto hodin</a:t>
            </a:r>
            <a:r>
              <a:rPr lang="sk-SK" sz="1600" b="1" smtClean="0">
                <a:solidFill>
                  <a:srgbClr val="0000FF"/>
                </a:solidFill>
                <a:latin typeface="MS UI Gothic - 22"/>
              </a:rPr>
              <a:t>á</a:t>
            </a:r>
            <a:r>
              <a:rPr lang="sk-SK" sz="1600" b="1" smtClean="0">
                <a:solidFill>
                  <a:srgbClr val="0000FF"/>
                </a:solidFill>
                <a:latin typeface="Papyrus - 22"/>
              </a:rPr>
              <a:t>ch sa obozn</a:t>
            </a:r>
            <a:r>
              <a:rPr lang="sk-SK" sz="1600" b="1" smtClean="0">
                <a:solidFill>
                  <a:srgbClr val="0000FF"/>
                </a:solidFill>
                <a:latin typeface="MS UI Gothic - 22"/>
              </a:rPr>
              <a:t>á</a:t>
            </a:r>
            <a:r>
              <a:rPr lang="sk-SK" sz="1600" b="1" smtClean="0">
                <a:solidFill>
                  <a:srgbClr val="0000FF"/>
                </a:solidFill>
                <a:latin typeface="Papyrus - 22"/>
              </a:rPr>
              <a:t>mime s </a:t>
            </a:r>
            <a:r>
              <a:rPr lang="sk-SK" sz="1600" b="1" smtClean="0">
                <a:solidFill>
                  <a:srgbClr val="0000FF"/>
                </a:solidFill>
                <a:latin typeface="MS UI Gothic - 22"/>
              </a:rPr>
              <a:t>č</a:t>
            </a:r>
            <a:r>
              <a:rPr lang="sk-SK" sz="1600" b="1" smtClean="0">
                <a:solidFill>
                  <a:srgbClr val="0000FF"/>
                </a:solidFill>
                <a:latin typeface="Papyrus - 22"/>
              </a:rPr>
              <a:t>as</a:t>
            </a:r>
            <a:r>
              <a:rPr lang="sk-SK" sz="1600" b="1" smtClean="0">
                <a:solidFill>
                  <a:srgbClr val="0000FF"/>
                </a:solidFill>
                <a:latin typeface="MS UI Gothic - 22"/>
              </a:rPr>
              <a:t>ť</a:t>
            </a:r>
            <a:r>
              <a:rPr lang="sk-SK" sz="1600" b="1" smtClean="0">
                <a:solidFill>
                  <a:srgbClr val="0000FF"/>
                </a:solidFill>
                <a:latin typeface="Papyrus - 22"/>
              </a:rPr>
              <a:t>ou </a:t>
            </a:r>
            <a:r>
              <a:rPr lang="sk-SK" sz="1600" b="1" smtClean="0">
                <a:solidFill>
                  <a:srgbClr val="0000FF"/>
                </a:solidFill>
                <a:latin typeface="MS UI Gothic - 22"/>
              </a:rPr>
              <a:t>ž</a:t>
            </a:r>
            <a:r>
              <a:rPr lang="sk-SK" sz="1600" b="1" smtClean="0">
                <a:solidFill>
                  <a:srgbClr val="0000FF"/>
                </a:solidFill>
                <a:latin typeface="Papyrus - 22"/>
              </a:rPr>
              <a:t>ivota ktor</a:t>
            </a:r>
            <a:r>
              <a:rPr lang="sk-SK" sz="1600" b="1" smtClean="0">
                <a:solidFill>
                  <a:srgbClr val="0000FF"/>
                </a:solidFill>
                <a:latin typeface="MS UI Gothic - 22"/>
              </a:rPr>
              <a:t>ú</a:t>
            </a:r>
            <a:r>
              <a:rPr lang="sk-SK" sz="1600" b="1" smtClean="0">
                <a:solidFill>
                  <a:srgbClr val="0000FF"/>
                </a:solidFill>
                <a:latin typeface="Papyrus - 22"/>
              </a:rPr>
              <a:t> si nik z n</a:t>
            </a:r>
            <a:r>
              <a:rPr lang="sk-SK" sz="1600" b="1" smtClean="0">
                <a:solidFill>
                  <a:srgbClr val="0000FF"/>
                </a:solidFill>
                <a:latin typeface="MS UI Gothic - 22"/>
              </a:rPr>
              <a:t>á</a:t>
            </a:r>
            <a:r>
              <a:rPr lang="sk-SK" sz="1600" b="1" smtClean="0">
                <a:solidFill>
                  <a:srgbClr val="0000FF"/>
                </a:solidFill>
                <a:latin typeface="Papyrus - 22"/>
              </a:rPr>
              <a:t>s nepamet</a:t>
            </a:r>
            <a:r>
              <a:rPr lang="sk-SK" sz="1600" b="1" smtClean="0">
                <a:solidFill>
                  <a:srgbClr val="0000FF"/>
                </a:solidFill>
                <a:latin typeface="MS UI Gothic - 22"/>
              </a:rPr>
              <a:t>á</a:t>
            </a:r>
            <a:r>
              <a:rPr lang="sk-SK" sz="1600" b="1" smtClean="0">
                <a:solidFill>
                  <a:srgbClr val="0000FF"/>
                </a:solidFill>
                <a:latin typeface="Papyrus - 22"/>
              </a:rPr>
              <a:t>. Ke</a:t>
            </a:r>
            <a:r>
              <a:rPr lang="sk-SK" sz="1600" b="1" smtClean="0">
                <a:solidFill>
                  <a:srgbClr val="0000FF"/>
                </a:solidFill>
                <a:latin typeface="MS UI Gothic - 22"/>
              </a:rPr>
              <a:t>ď</a:t>
            </a:r>
            <a:r>
              <a:rPr lang="sk-SK" sz="1600" b="1" smtClean="0">
                <a:solidFill>
                  <a:srgbClr val="0000FF"/>
                </a:solidFill>
                <a:latin typeface="Papyrus - 22"/>
              </a:rPr>
              <a:t> sme e</a:t>
            </a:r>
            <a:r>
              <a:rPr lang="sk-SK" sz="1600" b="1" smtClean="0">
                <a:solidFill>
                  <a:srgbClr val="0000FF"/>
                </a:solidFill>
                <a:latin typeface="MS UI Gothic - 22"/>
              </a:rPr>
              <a:t>š</a:t>
            </a:r>
            <a:r>
              <a:rPr lang="sk-SK" sz="1600" b="1" smtClean="0">
                <a:solidFill>
                  <a:srgbClr val="0000FF"/>
                </a:solidFill>
                <a:latin typeface="Papyrus - 22"/>
              </a:rPr>
              <a:t>te len boli v mami</a:t>
            </a:r>
            <a:r>
              <a:rPr lang="sk-SK" sz="1600" b="1" smtClean="0">
                <a:solidFill>
                  <a:srgbClr val="0000FF"/>
                </a:solidFill>
                <a:latin typeface="MS UI Gothic - 22"/>
              </a:rPr>
              <a:t>č</a:t>
            </a:r>
            <a:r>
              <a:rPr lang="sk-SK" sz="1600" b="1" smtClean="0">
                <a:solidFill>
                  <a:srgbClr val="0000FF"/>
                </a:solidFill>
                <a:latin typeface="Papyrus - 22"/>
              </a:rPr>
              <a:t>kinom bru</a:t>
            </a:r>
            <a:r>
              <a:rPr lang="sk-SK" sz="1600" b="1" smtClean="0">
                <a:solidFill>
                  <a:srgbClr val="0000FF"/>
                </a:solidFill>
                <a:latin typeface="MS UI Gothic - 22"/>
              </a:rPr>
              <a:t>š</a:t>
            </a:r>
            <a:r>
              <a:rPr lang="sk-SK" sz="1600" b="1" smtClean="0">
                <a:solidFill>
                  <a:srgbClr val="0000FF"/>
                </a:solidFill>
                <a:latin typeface="Papyrus - 22"/>
              </a:rPr>
              <a:t>ku.</a:t>
            </a:r>
            <a:endParaRPr lang="sk-SK" sz="1600" b="1">
              <a:solidFill>
                <a:srgbClr val="0000FF"/>
              </a:solidFill>
              <a:latin typeface="Papyrus - 22"/>
            </a:endParaRPr>
          </a:p>
        </p:txBody>
      </p:sp>
      <p:pic>
        <p:nvPicPr>
          <p:cNvPr id="3" name="Obrázok 2" descr="323655_import-ultrazvuk-sono-embryo-plod-dieta-foto-baby-web-dieta.jpg"/>
          <p:cNvPicPr>
            <a:picLocks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016000" y="4013200"/>
            <a:ext cx="8063483" cy="4770501"/>
          </a:xfrm>
          <a:prstGeom prst="rect">
            <a:avLst/>
          </a:prstGeom>
          <a:solidFill>
            <a:scrgbClr r="0" g="0" b="0">
              <a:alpha val="0"/>
            </a:scrgbClr>
          </a:solidFill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E4E1"/>
            </a:gs>
            <a:gs pos="100000">
              <a:srgbClr val="FDFF9B"/>
            </a:gs>
          </a:gsLst>
          <a:lin ang="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lokTextu 1"/>
          <p:cNvSpPr txBox="1"/>
          <p:nvPr/>
        </p:nvSpPr>
        <p:spPr>
          <a:xfrm>
            <a:off x="4432300" y="1066800"/>
            <a:ext cx="3251200" cy="384721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sk-SK" sz="1900" b="1" smtClean="0">
                <a:solidFill>
                  <a:srgbClr val="0000FF"/>
                </a:solidFill>
                <a:latin typeface="Arial - 26"/>
              </a:rPr>
              <a:t>Ľ</a:t>
            </a:r>
            <a:r>
              <a:rPr lang="sk-SK" sz="1900" b="1" smtClean="0">
                <a:solidFill>
                  <a:srgbClr val="0000FF"/>
                </a:solidFill>
                <a:latin typeface="Papyrus - 26"/>
              </a:rPr>
              <a:t>udsk</a:t>
            </a:r>
            <a:r>
              <a:rPr lang="sk-SK" sz="1900" b="1" smtClean="0">
                <a:solidFill>
                  <a:srgbClr val="0000FF"/>
                </a:solidFill>
                <a:latin typeface="Arial - 26"/>
              </a:rPr>
              <a:t>é</a:t>
            </a:r>
            <a:r>
              <a:rPr lang="sk-SK" sz="1900" b="1" smtClean="0">
                <a:solidFill>
                  <a:srgbClr val="0000FF"/>
                </a:solidFill>
                <a:latin typeface="Papyrus - 26"/>
              </a:rPr>
              <a:t> oplodnenie</a:t>
            </a:r>
            <a:endParaRPr lang="sk-SK" sz="1900" b="1">
              <a:solidFill>
                <a:srgbClr val="0000FF"/>
              </a:solidFill>
              <a:latin typeface="Papyrus - 26"/>
            </a:endParaRPr>
          </a:p>
        </p:txBody>
      </p:sp>
      <p:sp>
        <p:nvSpPr>
          <p:cNvPr id="3" name="BlokTextu 2">
            <a:hlinkClick r:id="rId4"/>
          </p:cNvPr>
          <p:cNvSpPr txBox="1"/>
          <p:nvPr/>
        </p:nvSpPr>
        <p:spPr>
          <a:xfrm>
            <a:off x="304800" y="6883400"/>
            <a:ext cx="9144000" cy="323165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sk-SK" sz="1500" b="1" smtClean="0">
                <a:solidFill>
                  <a:srgbClr val="000000"/>
                </a:solidFill>
                <a:latin typeface="Times New Roman - 20"/>
              </a:rPr>
              <a:t>http://zaostri.sk/index.php?option=com_content&amp;task=view&amp;id=434&amp;Itemid=121</a:t>
            </a:r>
            <a:endParaRPr lang="sk-SK" sz="1500" b="1">
              <a:solidFill>
                <a:srgbClr val="000000"/>
              </a:solidFill>
              <a:latin typeface="Times New Roman - 20"/>
            </a:endParaRPr>
          </a:p>
        </p:txBody>
      </p:sp>
      <p:sp>
        <p:nvSpPr>
          <p:cNvPr id="4" name="BlokTextu 3"/>
          <p:cNvSpPr txBox="1"/>
          <p:nvPr/>
        </p:nvSpPr>
        <p:spPr>
          <a:xfrm>
            <a:off x="431800" y="6146800"/>
            <a:ext cx="4902200" cy="338554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sk-SK" sz="1600" b="1" smtClean="0">
                <a:solidFill>
                  <a:srgbClr val="0000FF"/>
                </a:solidFill>
                <a:latin typeface="Papyrus - 22"/>
              </a:rPr>
              <a:t>Zaostri na rodinu link na internet</a:t>
            </a:r>
            <a:endParaRPr lang="sk-SK" sz="1600" b="1">
              <a:solidFill>
                <a:srgbClr val="0000FF"/>
              </a:solidFill>
              <a:latin typeface="Papyrus - 22"/>
            </a:endParaRPr>
          </a:p>
        </p:txBody>
      </p:sp>
      <p:pic>
        <p:nvPicPr>
          <p:cNvPr id="5" name="Obrázok 4" descr="This.png"/>
          <p:cNvPicPr>
            <a:picLocks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330200" y="2425700"/>
            <a:ext cx="3186176" cy="3186176"/>
          </a:xfrm>
          <a:prstGeom prst="rect">
            <a:avLst/>
          </a:prstGeom>
          <a:solidFill>
            <a:scrgbClr r="0" g="0" b="0">
              <a:alpha val="0"/>
            </a:scrgbClr>
          </a:solidFill>
        </p:spPr>
      </p:pic>
    </p:spTree>
    <p:controls>
      <p:control spid="1026" name="ShockwaveFlash1" r:id="rId2" imgW="5253120" imgH="3949560"/>
    </p:controls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ECD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ázok 1" descr="question border orange.png"/>
          <p:cNvPicPr>
            <a:picLocks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39700" y="2044700"/>
            <a:ext cx="9947782" cy="5182489"/>
          </a:xfrm>
          <a:prstGeom prst="rect">
            <a:avLst/>
          </a:prstGeom>
          <a:solidFill>
            <a:scrgbClr r="0" g="0" b="0">
              <a:alpha val="0"/>
            </a:scrgbClr>
          </a:solidFill>
        </p:spPr>
      </p:pic>
      <p:pic>
        <p:nvPicPr>
          <p:cNvPr id="3" name="Obrázok 2" descr="OrangeQuestionBox.png"/>
          <p:cNvPicPr>
            <a:picLocks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65100" y="76200"/>
            <a:ext cx="9876535" cy="2078735"/>
          </a:xfrm>
          <a:prstGeom prst="rect">
            <a:avLst/>
          </a:prstGeom>
          <a:solidFill>
            <a:scrgbClr r="0" g="0" b="0">
              <a:alpha val="0"/>
            </a:scrgbClr>
          </a:solidFill>
        </p:spPr>
      </p:pic>
      <p:pic>
        <p:nvPicPr>
          <p:cNvPr id="4" name="Obrázok 3" descr="star.png"/>
          <p:cNvPicPr>
            <a:picLocks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-381000" y="-215900"/>
            <a:ext cx="1892300" cy="1739900"/>
          </a:xfrm>
          <a:prstGeom prst="rect">
            <a:avLst/>
          </a:prstGeom>
          <a:solidFill>
            <a:scrgbClr r="0" g="0" b="0">
              <a:alpha val="0"/>
            </a:scrgbClr>
          </a:solidFill>
        </p:spPr>
      </p:pic>
      <p:sp>
        <p:nvSpPr>
          <p:cNvPr id="5" name="BlokTextu 4"/>
          <p:cNvSpPr txBox="1"/>
          <p:nvPr/>
        </p:nvSpPr>
        <p:spPr>
          <a:xfrm>
            <a:off x="1308100" y="254000"/>
            <a:ext cx="7035800" cy="677108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sk-SK" sz="1900" smtClean="0">
                <a:solidFill>
                  <a:srgbClr val="0000FF"/>
                </a:solidFill>
                <a:latin typeface="Arial - 26"/>
              </a:rPr>
              <a:t>Koľko týždňov by malo trvať</a:t>
            </a:r>
          </a:p>
          <a:p>
            <a:r>
              <a:rPr lang="sk-SK" sz="1900" smtClean="0">
                <a:solidFill>
                  <a:srgbClr val="0000FF"/>
                </a:solidFill>
                <a:latin typeface="Arial - 26"/>
              </a:rPr>
              <a:t>normálne tehotensto?</a:t>
            </a:r>
            <a:endParaRPr lang="sk-SK" sz="1900">
              <a:solidFill>
                <a:srgbClr val="0000FF"/>
              </a:solidFill>
              <a:latin typeface="Arial - 26"/>
            </a:endParaRPr>
          </a:p>
        </p:txBody>
      </p:sp>
      <p:pic>
        <p:nvPicPr>
          <p:cNvPr id="6" name="Obrázok 5" descr="OrangeOption.png"/>
          <p:cNvPicPr>
            <a:picLocks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533400" y="2425700"/>
            <a:ext cx="730123" cy="878458"/>
          </a:xfrm>
          <a:prstGeom prst="rect">
            <a:avLst/>
          </a:prstGeom>
          <a:solidFill>
            <a:scrgbClr r="0" g="0" b="0">
              <a:alpha val="0"/>
            </a:scrgbClr>
          </a:solidFill>
        </p:spPr>
      </p:pic>
      <p:pic>
        <p:nvPicPr>
          <p:cNvPr id="7" name="Obrázok 6" descr="OrangeOption.png"/>
          <p:cNvPicPr>
            <a:picLocks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533400" y="3543300"/>
            <a:ext cx="730123" cy="878458"/>
          </a:xfrm>
          <a:prstGeom prst="rect">
            <a:avLst/>
          </a:prstGeom>
          <a:solidFill>
            <a:scrgbClr r="0" g="0" b="0">
              <a:alpha val="0"/>
            </a:scrgbClr>
          </a:solidFill>
        </p:spPr>
      </p:pic>
      <p:pic>
        <p:nvPicPr>
          <p:cNvPr id="8" name="Obrázok 7" descr="OrangeOption.png"/>
          <p:cNvPicPr>
            <a:picLocks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533400" y="4648200"/>
            <a:ext cx="730123" cy="878458"/>
          </a:xfrm>
          <a:prstGeom prst="rect">
            <a:avLst/>
          </a:prstGeom>
          <a:solidFill>
            <a:scrgbClr r="0" g="0" b="0">
              <a:alpha val="0"/>
            </a:scrgbClr>
          </a:solidFill>
        </p:spPr>
      </p:pic>
      <p:pic>
        <p:nvPicPr>
          <p:cNvPr id="9" name="Obrázok 8" descr="OrangeOption.png"/>
          <p:cNvPicPr>
            <a:picLocks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533400" y="5765800"/>
            <a:ext cx="730123" cy="878458"/>
          </a:xfrm>
          <a:prstGeom prst="rect">
            <a:avLst/>
          </a:prstGeom>
          <a:solidFill>
            <a:scrgbClr r="0" g="0" b="0">
              <a:alpha val="0"/>
            </a:scrgbClr>
          </a:solidFill>
        </p:spPr>
      </p:pic>
      <p:sp>
        <p:nvSpPr>
          <p:cNvPr id="10" name="BlokTextu 9"/>
          <p:cNvSpPr txBox="1"/>
          <p:nvPr/>
        </p:nvSpPr>
        <p:spPr>
          <a:xfrm>
            <a:off x="215900" y="317500"/>
            <a:ext cx="1524000" cy="507831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sk-SK" sz="2700" smtClean="0">
                <a:solidFill>
                  <a:srgbClr val="FF0000"/>
                </a:solidFill>
                <a:latin typeface="Arial - 36"/>
              </a:rPr>
              <a:t>1</a:t>
            </a:r>
            <a:endParaRPr lang="sk-SK" sz="2700">
              <a:solidFill>
                <a:srgbClr val="FF0000"/>
              </a:solidFill>
              <a:latin typeface="Arial - 36"/>
            </a:endParaRPr>
          </a:p>
        </p:txBody>
      </p:sp>
      <p:sp>
        <p:nvSpPr>
          <p:cNvPr id="11" name="BlokTextu 10"/>
          <p:cNvSpPr txBox="1"/>
          <p:nvPr/>
        </p:nvSpPr>
        <p:spPr>
          <a:xfrm>
            <a:off x="295020" y="2552700"/>
            <a:ext cx="2739226" cy="507831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sk-SK" sz="2700" smtClean="0">
                <a:solidFill>
                  <a:srgbClr val="FFFFFF"/>
                </a:solidFill>
                <a:latin typeface="Arial - 36"/>
              </a:rPr>
              <a:t>A</a:t>
            </a:r>
            <a:endParaRPr lang="sk-SK" sz="2700">
              <a:solidFill>
                <a:srgbClr val="FFFFFF"/>
              </a:solidFill>
              <a:latin typeface="Arial - 36"/>
            </a:endParaRPr>
          </a:p>
        </p:txBody>
      </p:sp>
      <p:sp>
        <p:nvSpPr>
          <p:cNvPr id="12" name="BlokTextu 11"/>
          <p:cNvSpPr txBox="1"/>
          <p:nvPr/>
        </p:nvSpPr>
        <p:spPr>
          <a:xfrm>
            <a:off x="1107820" y="2552700"/>
            <a:ext cx="2739226" cy="507831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sk-SK" sz="2700" smtClean="0">
                <a:solidFill>
                  <a:srgbClr val="00008B"/>
                </a:solidFill>
                <a:latin typeface="Arial - 36"/>
              </a:rPr>
              <a:t>39</a:t>
            </a:r>
            <a:endParaRPr lang="sk-SK" sz="2700">
              <a:solidFill>
                <a:srgbClr val="00008B"/>
              </a:solidFill>
              <a:latin typeface="Arial - 36"/>
            </a:endParaRPr>
          </a:p>
        </p:txBody>
      </p:sp>
      <p:sp>
        <p:nvSpPr>
          <p:cNvPr id="13" name="BlokTextu 12"/>
          <p:cNvSpPr txBox="1"/>
          <p:nvPr/>
        </p:nvSpPr>
        <p:spPr>
          <a:xfrm>
            <a:off x="269620" y="3721100"/>
            <a:ext cx="2752979" cy="507831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sk-SK" sz="2700" smtClean="0">
                <a:solidFill>
                  <a:srgbClr val="FFFFFF"/>
                </a:solidFill>
                <a:latin typeface="Arial - 36"/>
              </a:rPr>
              <a:t>B</a:t>
            </a:r>
            <a:endParaRPr lang="sk-SK" sz="2700">
              <a:solidFill>
                <a:srgbClr val="FFFFFF"/>
              </a:solidFill>
              <a:latin typeface="Arial - 36"/>
            </a:endParaRPr>
          </a:p>
        </p:txBody>
      </p:sp>
      <p:sp>
        <p:nvSpPr>
          <p:cNvPr id="14" name="BlokTextu 13"/>
          <p:cNvSpPr txBox="1"/>
          <p:nvPr/>
        </p:nvSpPr>
        <p:spPr>
          <a:xfrm>
            <a:off x="1082420" y="3721100"/>
            <a:ext cx="2752979" cy="507831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sk-SK" sz="2700" smtClean="0">
                <a:solidFill>
                  <a:srgbClr val="00008B"/>
                </a:solidFill>
                <a:latin typeface="Arial - 36"/>
              </a:rPr>
              <a:t>40</a:t>
            </a:r>
            <a:endParaRPr lang="sk-SK" sz="2700">
              <a:solidFill>
                <a:srgbClr val="00008B"/>
              </a:solidFill>
              <a:latin typeface="Arial - 36"/>
            </a:endParaRPr>
          </a:p>
        </p:txBody>
      </p:sp>
      <p:sp>
        <p:nvSpPr>
          <p:cNvPr id="15" name="BlokTextu 14"/>
          <p:cNvSpPr txBox="1"/>
          <p:nvPr/>
        </p:nvSpPr>
        <p:spPr>
          <a:xfrm>
            <a:off x="244220" y="4838700"/>
            <a:ext cx="2752978" cy="507831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sk-SK" sz="2700" smtClean="0">
                <a:solidFill>
                  <a:srgbClr val="FFFFFF"/>
                </a:solidFill>
                <a:latin typeface="Arial - 36"/>
              </a:rPr>
              <a:t>C</a:t>
            </a:r>
            <a:endParaRPr lang="sk-SK" sz="2700">
              <a:solidFill>
                <a:srgbClr val="FFFFFF"/>
              </a:solidFill>
              <a:latin typeface="Arial - 36"/>
            </a:endParaRPr>
          </a:p>
        </p:txBody>
      </p:sp>
      <p:sp>
        <p:nvSpPr>
          <p:cNvPr id="16" name="BlokTextu 15"/>
          <p:cNvSpPr txBox="1"/>
          <p:nvPr/>
        </p:nvSpPr>
        <p:spPr>
          <a:xfrm>
            <a:off x="1057020" y="4838700"/>
            <a:ext cx="2752979" cy="507831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sk-SK" sz="2700" smtClean="0">
                <a:solidFill>
                  <a:srgbClr val="00008B"/>
                </a:solidFill>
                <a:latin typeface="Arial - 36"/>
              </a:rPr>
              <a:t>41</a:t>
            </a:r>
            <a:endParaRPr lang="sk-SK" sz="2700">
              <a:solidFill>
                <a:srgbClr val="00008B"/>
              </a:solidFill>
              <a:latin typeface="Arial - 36"/>
            </a:endParaRPr>
          </a:p>
        </p:txBody>
      </p:sp>
      <p:sp>
        <p:nvSpPr>
          <p:cNvPr id="17" name="BlokTextu 16"/>
          <p:cNvSpPr txBox="1"/>
          <p:nvPr/>
        </p:nvSpPr>
        <p:spPr>
          <a:xfrm>
            <a:off x="244220" y="5969000"/>
            <a:ext cx="2752978" cy="507831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sk-SK" sz="2700" smtClean="0">
                <a:solidFill>
                  <a:srgbClr val="FFFFFF"/>
                </a:solidFill>
                <a:latin typeface="Arial - 36"/>
              </a:rPr>
              <a:t>D</a:t>
            </a:r>
            <a:endParaRPr lang="sk-SK" sz="2700">
              <a:solidFill>
                <a:srgbClr val="FFFFFF"/>
              </a:solidFill>
              <a:latin typeface="Arial - 36"/>
            </a:endParaRPr>
          </a:p>
        </p:txBody>
      </p:sp>
      <p:sp>
        <p:nvSpPr>
          <p:cNvPr id="18" name="BlokTextu 17"/>
          <p:cNvSpPr txBox="1"/>
          <p:nvPr/>
        </p:nvSpPr>
        <p:spPr>
          <a:xfrm>
            <a:off x="1057020" y="5969000"/>
            <a:ext cx="2752979" cy="507831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sk-SK" sz="2700" smtClean="0">
                <a:solidFill>
                  <a:srgbClr val="00008B"/>
                </a:solidFill>
                <a:latin typeface="Arial - 36"/>
              </a:rPr>
              <a:t>42</a:t>
            </a:r>
            <a:endParaRPr lang="sk-SK" sz="2700">
              <a:solidFill>
                <a:srgbClr val="00008B"/>
              </a:solidFill>
              <a:latin typeface="Arial - 36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54</Words>
  <Application>Microsoft Office PowerPoint</Application>
  <PresentationFormat>Vlastná</PresentationFormat>
  <Paragraphs>15</Paragraphs>
  <Slides>3</Slides>
  <Notes>0</Notes>
  <HiddenSlides>0</HiddenSlides>
  <MMClips>0</MMClips>
  <ScaleCrop>false</ScaleCrop>
  <HeadingPairs>
    <vt:vector size="6" baseType="variant">
      <vt:variant>
        <vt:lpstr>Použité písma</vt:lpstr>
      </vt:variant>
      <vt:variant>
        <vt:i4>8</vt:i4>
      </vt:variant>
      <vt:variant>
        <vt:lpstr>Motív</vt:lpstr>
      </vt:variant>
      <vt:variant>
        <vt:i4>1</vt:i4>
      </vt:variant>
      <vt:variant>
        <vt:lpstr>Nadpisy snímok</vt:lpstr>
      </vt:variant>
      <vt:variant>
        <vt:i4>3</vt:i4>
      </vt:variant>
    </vt:vector>
  </HeadingPairs>
  <TitlesOfParts>
    <vt:vector size="12" baseType="lpstr">
      <vt:lpstr>Arial</vt:lpstr>
      <vt:lpstr>Papyrus - 22</vt:lpstr>
      <vt:lpstr>MS UI Gothic - 22</vt:lpstr>
      <vt:lpstr>Arial - 26</vt:lpstr>
      <vt:lpstr>Papyrus - 26</vt:lpstr>
      <vt:lpstr>Times New Roman - 20</vt:lpstr>
      <vt:lpstr>Arial - 36</vt:lpstr>
      <vt:lpstr>Calibri</vt:lpstr>
      <vt:lpstr>Motív Office</vt:lpstr>
      <vt:lpstr>Snímka 1</vt:lpstr>
      <vt:lpstr>Snímka 2</vt:lpstr>
      <vt:lpstr>Snímka 3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Snímka 1</dc:title>
  <dc:creator>Janko</dc:creator>
  <cp:lastModifiedBy>Janko</cp:lastModifiedBy>
  <cp:revision>1</cp:revision>
  <dcterms:created xsi:type="dcterms:W3CDTF">2011-04-28T11:08:50Z</dcterms:created>
  <dcterms:modified xsi:type="dcterms:W3CDTF">2011-04-28T11:08:59Z</dcterms:modified>
</cp:coreProperties>
</file>